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21"/>
    <p:restoredTop sz="94660"/>
  </p:normalViewPr>
  <p:slideViewPr>
    <p:cSldViewPr snapToGrid="0" snapToObjects="1">
      <p:cViewPr varScale="1">
        <p:scale>
          <a:sx n="128" d="100"/>
          <a:sy n="128" d="100"/>
        </p:scale>
        <p:origin x="20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44088D-A40D-4048-BB49-B1D4BB8C29F9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2C6FFA-69E3-4840-838C-8E25162D7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67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A0576-7501-FB4D-A5B9-6E6AD66C0CE2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5A62AF9-6520-674D-B14B-16B2D28B78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55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vuejs.org/v2/guide/render-function.html" TargetMode="External"/><Relationship Id="rId4" Type="http://schemas.openxmlformats.org/officeDocument/2006/relationships/hyperlink" Target="https://www.npmjs.com/package/babel-plugin-transform-vue-jsx" TargetMode="External"/><Relationship Id="rId5" Type="http://schemas.openxmlformats.org/officeDocument/2006/relationships/hyperlink" Target="https://www.npmjs.com/package/eslint-plugin-vu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daprahamian/vue-render-functions-exampl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3055" y="2404534"/>
            <a:ext cx="8040948" cy="164630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VueJS</a:t>
            </a:r>
            <a:r>
              <a:rPr lang="en-US" dirty="0" smtClean="0"/>
              <a:t> Render Functions And Functional Components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 </a:t>
            </a:r>
            <a:r>
              <a:rPr lang="en-US" dirty="0" err="1" smtClean="0"/>
              <a:t>Aprahamian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16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</a:p>
          <a:p>
            <a:r>
              <a:rPr lang="en-US" dirty="0" smtClean="0"/>
              <a:t>Imperative vs. Declarative Rendering</a:t>
            </a:r>
          </a:p>
          <a:p>
            <a:r>
              <a:rPr lang="en-US" dirty="0" smtClean="0"/>
              <a:t>Examples</a:t>
            </a:r>
          </a:p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56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630" y="2160588"/>
            <a:ext cx="3135527" cy="3881437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Dan </a:t>
            </a:r>
            <a:r>
              <a:rPr lang="en-US" dirty="0" err="1" smtClean="0"/>
              <a:t>Aprahamian</a:t>
            </a:r>
            <a:endParaRPr lang="en-US" dirty="0"/>
          </a:p>
          <a:p>
            <a:r>
              <a:rPr lang="en-US" dirty="0"/>
              <a:t>NYC-based for the last 9 </a:t>
            </a:r>
            <a:r>
              <a:rPr lang="en-US" dirty="0" smtClean="0"/>
              <a:t>years</a:t>
            </a:r>
          </a:p>
          <a:p>
            <a:r>
              <a:rPr lang="en-US" dirty="0" smtClean="0"/>
              <a:t>Software Engineer at MongoDB on Node Driver</a:t>
            </a:r>
          </a:p>
          <a:p>
            <a:r>
              <a:rPr lang="en-US" dirty="0" smtClean="0"/>
              <a:t>Five Years of Web Development experience</a:t>
            </a:r>
          </a:p>
        </p:txBody>
      </p:sp>
    </p:spTree>
    <p:extLst>
      <p:ext uri="{BB962C8B-B14F-4D97-AF65-F5344CB8AC3E}">
        <p14:creationId xmlns:p14="http://schemas.microsoft.com/office/powerpoint/2010/main" val="144221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Imperative Rendering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Describe </a:t>
            </a:r>
            <a:r>
              <a:rPr lang="en-US" b="1" dirty="0" smtClean="0"/>
              <a:t>how</a:t>
            </a:r>
            <a:r>
              <a:rPr lang="en-US" dirty="0" smtClean="0"/>
              <a:t> to render a view</a:t>
            </a:r>
          </a:p>
          <a:p>
            <a:r>
              <a:rPr lang="en-US" dirty="0" smtClean="0"/>
              <a:t>Done via raw JavaScript</a:t>
            </a:r>
          </a:p>
          <a:p>
            <a:r>
              <a:rPr lang="en-US" dirty="0" smtClean="0"/>
              <a:t>Have full power of JS at your disposal</a:t>
            </a:r>
          </a:p>
          <a:p>
            <a:r>
              <a:rPr lang="en-US" dirty="0" smtClean="0"/>
              <a:t>Harder to read</a:t>
            </a:r>
          </a:p>
          <a:p>
            <a:r>
              <a:rPr lang="en-US" dirty="0" smtClean="0"/>
              <a:t>Examples</a:t>
            </a:r>
          </a:p>
          <a:p>
            <a:pPr lvl="1"/>
            <a:r>
              <a:rPr lang="en-US" dirty="0" err="1" smtClean="0"/>
              <a:t>Jquery</a:t>
            </a:r>
            <a:endParaRPr lang="en-US" dirty="0" smtClean="0"/>
          </a:p>
          <a:p>
            <a:pPr lvl="1"/>
            <a:r>
              <a:rPr lang="en-US" dirty="0" err="1" smtClean="0"/>
              <a:t>Backbone.js</a:t>
            </a:r>
            <a:endParaRPr lang="en-US" dirty="0" smtClean="0"/>
          </a:p>
          <a:p>
            <a:pPr lvl="1"/>
            <a:r>
              <a:rPr lang="en-US" dirty="0" smtClean="0"/>
              <a:t>React without JSX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352" y="2168550"/>
            <a:ext cx="4184650" cy="3156480"/>
          </a:xfrm>
        </p:spPr>
      </p:pic>
    </p:spTree>
    <p:extLst>
      <p:ext uri="{BB962C8B-B14F-4D97-AF65-F5344CB8AC3E}">
        <p14:creationId xmlns:p14="http://schemas.microsoft.com/office/powerpoint/2010/main" val="168744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Declarative Rendering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Describe </a:t>
            </a:r>
            <a:r>
              <a:rPr lang="en-US" b="1" dirty="0" smtClean="0"/>
              <a:t>what </a:t>
            </a:r>
            <a:r>
              <a:rPr lang="en-US" dirty="0" smtClean="0"/>
              <a:t>to render for view</a:t>
            </a:r>
          </a:p>
          <a:p>
            <a:r>
              <a:rPr lang="en-US" dirty="0" smtClean="0"/>
              <a:t>Done via templates / JSX</a:t>
            </a:r>
          </a:p>
          <a:p>
            <a:r>
              <a:rPr lang="en-US" dirty="0" smtClean="0"/>
              <a:t>Limited by templating language</a:t>
            </a:r>
          </a:p>
          <a:p>
            <a:r>
              <a:rPr lang="en-US" dirty="0" smtClean="0"/>
              <a:t>Easier to read</a:t>
            </a:r>
          </a:p>
          <a:p>
            <a:r>
              <a:rPr lang="en-US" dirty="0" smtClean="0"/>
              <a:t>Examples</a:t>
            </a:r>
          </a:p>
          <a:p>
            <a:pPr lvl="1"/>
            <a:r>
              <a:rPr lang="en-US" dirty="0" err="1" smtClean="0"/>
              <a:t>Marionette.js</a:t>
            </a:r>
            <a:endParaRPr lang="en-US" dirty="0" smtClean="0"/>
          </a:p>
          <a:p>
            <a:pPr lvl="1"/>
            <a:r>
              <a:rPr lang="en-US" dirty="0" smtClean="0"/>
              <a:t>AngularJS</a:t>
            </a:r>
          </a:p>
          <a:p>
            <a:pPr lvl="1"/>
            <a:r>
              <a:rPr lang="en-US" dirty="0" smtClean="0"/>
              <a:t>React with JSX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352" y="2160589"/>
            <a:ext cx="4184650" cy="2197525"/>
          </a:xfrm>
        </p:spPr>
      </p:pic>
    </p:spTree>
    <p:extLst>
      <p:ext uri="{BB962C8B-B14F-4D97-AF65-F5344CB8AC3E}">
        <p14:creationId xmlns:p14="http://schemas.microsoft.com/office/powerpoint/2010/main" val="190920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Vue</a:t>
            </a:r>
            <a:r>
              <a:rPr lang="en-US" dirty="0" smtClean="0"/>
              <a:t> has best of both worlds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Provides template syntax to handle most use cases</a:t>
            </a:r>
          </a:p>
          <a:p>
            <a:r>
              <a:rPr lang="en-US" dirty="0" smtClean="0"/>
              <a:t>Declarative template is compiled to Imperative render function</a:t>
            </a:r>
          </a:p>
          <a:p>
            <a:r>
              <a:rPr lang="en-US" dirty="0" smtClean="0"/>
              <a:t>Alternative: write render function directly</a:t>
            </a:r>
          </a:p>
        </p:txBody>
      </p:sp>
    </p:spTree>
    <p:extLst>
      <p:ext uri="{BB962C8B-B14F-4D97-AF65-F5344CB8AC3E}">
        <p14:creationId xmlns:p14="http://schemas.microsoft.com/office/powerpoint/2010/main" val="1499815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3" y="609600"/>
            <a:ext cx="8749696" cy="1320800"/>
          </a:xfrm>
        </p:spPr>
        <p:txBody>
          <a:bodyPr/>
          <a:lstStyle/>
          <a:p>
            <a:r>
              <a:rPr lang="en-US" dirty="0" smtClean="0"/>
              <a:t>When should you write a render function?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99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component with multiple options that:</a:t>
            </a:r>
          </a:p>
          <a:p>
            <a:pPr lvl="1"/>
            <a:r>
              <a:rPr lang="en-US" dirty="0" smtClean="0"/>
              <a:t>Are mutually exclusive</a:t>
            </a:r>
          </a:p>
          <a:p>
            <a:pPr lvl="1"/>
            <a:r>
              <a:rPr lang="en-US" dirty="0" smtClean="0"/>
              <a:t>Impact the DOM hierarchy </a:t>
            </a:r>
          </a:p>
        </p:txBody>
      </p:sp>
    </p:spTree>
    <p:extLst>
      <p:ext uri="{BB962C8B-B14F-4D97-AF65-F5344CB8AC3E}">
        <p14:creationId xmlns:p14="http://schemas.microsoft.com/office/powerpoint/2010/main" val="8685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760580" cy="1320800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presentation </a:t>
            </a:r>
            <a:r>
              <a:rPr lang="en-US" dirty="0"/>
              <a:t>and project:</a:t>
            </a:r>
            <a:br>
              <a:rPr lang="en-US" dirty="0"/>
            </a:br>
            <a:r>
              <a:rPr lang="en-US" dirty="0">
                <a:hlinkClick r:id="rId2"/>
              </a:rPr>
              <a:t>https://github.com/daprahamian/vue-render-functions-example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Vue</a:t>
            </a:r>
            <a:r>
              <a:rPr lang="en-US" dirty="0" smtClean="0"/>
              <a:t> documentation on </a:t>
            </a:r>
            <a:r>
              <a:rPr lang="en-US" dirty="0"/>
              <a:t>Render </a:t>
            </a:r>
            <a:r>
              <a:rPr lang="en-US" dirty="0" smtClean="0"/>
              <a:t>Functions:</a:t>
            </a:r>
            <a:br>
              <a:rPr lang="en-US" dirty="0" smtClean="0"/>
            </a:b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vuejs.org/v2/guide/render-function.html</a:t>
            </a:r>
            <a:endParaRPr lang="en-US" dirty="0" smtClean="0"/>
          </a:p>
          <a:p>
            <a:r>
              <a:rPr lang="en-US" dirty="0" smtClean="0"/>
              <a:t>Instructions on how to add JSX </a:t>
            </a:r>
            <a:r>
              <a:rPr lang="en-US" dirty="0"/>
              <a:t>support:</a:t>
            </a:r>
            <a:br>
              <a:rPr lang="en-US" dirty="0"/>
            </a:b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www.npmjs.com/package/babel-plugin-transform-vue-jsx</a:t>
            </a:r>
            <a:endParaRPr lang="en-US" dirty="0" smtClean="0"/>
          </a:p>
          <a:p>
            <a:r>
              <a:rPr lang="en-US" dirty="0" err="1" smtClean="0"/>
              <a:t>ESLint</a:t>
            </a:r>
            <a:r>
              <a:rPr lang="en-US" dirty="0" smtClean="0"/>
              <a:t> plugin for </a:t>
            </a:r>
            <a:r>
              <a:rPr lang="en-US" dirty="0" err="1" smtClean="0"/>
              <a:t>Vue</a:t>
            </a:r>
            <a:r>
              <a:rPr lang="en-US" dirty="0" smtClean="0"/>
              <a:t> </a:t>
            </a:r>
            <a:r>
              <a:rPr lang="en-US" dirty="0"/>
              <a:t>to suppress JSX errors:</a:t>
            </a:r>
            <a:br>
              <a:rPr lang="en-US" dirty="0"/>
            </a:b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www.npmjs.com/package/eslint-plugin-vue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25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2630</TotalTime>
  <Words>159</Words>
  <Application>Microsoft Macintosh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</vt:lpstr>
      <vt:lpstr>VueJS Render Functions And Functional Components</vt:lpstr>
      <vt:lpstr>Outline</vt:lpstr>
      <vt:lpstr>Who Am I?</vt:lpstr>
      <vt:lpstr>Imperative Rendering</vt:lpstr>
      <vt:lpstr>Declarative Rendering</vt:lpstr>
      <vt:lpstr>Vue has best of both worlds</vt:lpstr>
      <vt:lpstr>When should you write a render function?</vt:lpstr>
      <vt:lpstr>Example</vt:lpstr>
      <vt:lpstr>Questions?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Render Functions, Functional Components, And When to Ditch the Template</dc:title>
  <dc:creator>Microsoft Office User</dc:creator>
  <cp:lastModifiedBy>Microsoft Office User</cp:lastModifiedBy>
  <cp:revision>11</cp:revision>
  <dcterms:created xsi:type="dcterms:W3CDTF">2017-12-11T18:13:01Z</dcterms:created>
  <dcterms:modified xsi:type="dcterms:W3CDTF">2017-12-15T16:30:17Z</dcterms:modified>
</cp:coreProperties>
</file>

<file path=docProps/thumbnail.jpeg>
</file>